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313" r:id="rId2"/>
    <p:sldId id="314" r:id="rId3"/>
    <p:sldId id="312" r:id="rId4"/>
    <p:sldId id="299" r:id="rId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92416" autoAdjust="0"/>
  </p:normalViewPr>
  <p:slideViewPr>
    <p:cSldViewPr snapToGrid="0">
      <p:cViewPr varScale="1">
        <p:scale>
          <a:sx n="120" d="100"/>
          <a:sy n="120" d="100"/>
        </p:scale>
        <p:origin x="200" y="696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210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8063" y="2275344"/>
            <a:ext cx="4903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3.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编辑器与调试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02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编辑器和</a:t>
            </a:r>
            <a:r>
              <a:rPr kumimoji="1" lang="en-US" altLang="zh-CN" dirty="0"/>
              <a:t>IDE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4271C0-1808-E148-98FD-B5788966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080" y="1650264"/>
            <a:ext cx="973515" cy="9735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30376C-F812-E543-B503-A11592693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588" y="1727192"/>
            <a:ext cx="1348384" cy="8965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E004E20-6509-A347-BCE9-AA3C7A699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593" y="1500568"/>
            <a:ext cx="1272906" cy="12729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76CED09-69C6-7642-A2D6-982F33D9E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01" y="1727192"/>
            <a:ext cx="896587" cy="89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0678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5" y="593725"/>
            <a:ext cx="8173720" cy="398907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34</Words>
  <Application>Microsoft Macintosh PowerPoint</Application>
  <PresentationFormat>全屏显示(16:9)</PresentationFormat>
  <Paragraphs>8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Calibri</vt:lpstr>
      <vt:lpstr>微软雅黑</vt:lpstr>
      <vt:lpstr>Arial</vt:lpstr>
      <vt:lpstr>黑体</vt:lpstr>
      <vt:lpstr>第一PPT，www.1ppt.com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141</cp:revision>
  <dcterms:created xsi:type="dcterms:W3CDTF">2015-01-22T11:01:00Z</dcterms:created>
  <dcterms:modified xsi:type="dcterms:W3CDTF">2020-03-16T16:22:23Z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